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sldIdLst>
    <p:sldId id="267" r:id="rId2"/>
    <p:sldId id="318" r:id="rId3"/>
    <p:sldId id="317" r:id="rId4"/>
    <p:sldId id="324" r:id="rId5"/>
    <p:sldId id="319" r:id="rId6"/>
    <p:sldId id="305" r:id="rId7"/>
    <p:sldId id="309" r:id="rId8"/>
    <p:sldId id="291" r:id="rId9"/>
    <p:sldId id="292" r:id="rId10"/>
    <p:sldId id="286" r:id="rId11"/>
    <p:sldId id="320" r:id="rId12"/>
    <p:sldId id="276" r:id="rId13"/>
    <p:sldId id="301" r:id="rId14"/>
    <p:sldId id="314" r:id="rId15"/>
    <p:sldId id="321" r:id="rId16"/>
    <p:sldId id="306" r:id="rId1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0000"/>
    <a:srgbClr val="FF0066"/>
    <a:srgbClr val="66FFFF"/>
    <a:srgbClr val="0F0C5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1" autoAdjust="0"/>
    <p:restoredTop sz="94364" autoAdjust="0"/>
  </p:normalViewPr>
  <p:slideViewPr>
    <p:cSldViewPr>
      <p:cViewPr varScale="1">
        <p:scale>
          <a:sx n="71" d="100"/>
          <a:sy n="71" d="100"/>
        </p:scale>
        <p:origin x="78" y="1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AEEE991-38C3-4F62-873B-4CF4B59F7E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1240788-E9BD-4FAB-AB07-A8278130B4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20F64A4-C8A2-4C20-8A90-D80E0E8DF7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4C70E4-F90C-448A-83DE-95F991D888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7940712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44CDA55-131A-4CE5-BD31-786F5E708C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2815276-EF2D-43E9-9A10-5EF384EB22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2550D24-654A-490B-A52F-284212BEA8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0D31FB-A3DF-4EB1-904F-AA0CCF2F3E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1039913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61CD8F8-BC63-4003-B5E7-E6BB18768C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6A59C62-523D-4C04-AC30-314ACCB5DE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0140A4E-6C99-4C75-9077-8A29A256D1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976CE6-9232-486B-83FE-379E86E80B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5917895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10EE0B2-6FEE-46C2-ABCA-E553B80052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A058FEE-3CEB-47CD-8714-B50CA7AD52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5C52614-5522-4145-AF5A-BA7D9D38C4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ED291-93FC-411E-A788-9250CB218F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33893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CBFC9AD-4B17-425E-937F-F8A5DE7D73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A6FE0E4-7D13-4AE0-A4C4-0495768555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BFD567A-4023-4428-BB6B-475378104D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15DD28-3FF4-4B2D-B0BE-CDEAA7380F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155677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BBDADAC-737E-4E80-A4E3-35D1C73023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FA88D90-FA75-4469-A493-91738C06DE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802D16A-0C09-4EAB-AD8D-0AF060EC3A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4CAFBC-F93F-4860-B5A2-53F169BB8A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859859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89751C6B-38E9-4427-AFBD-F6E4CF8DDD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5E990596-8192-441B-ACE3-90C1C7D81C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64F4D9B9-A309-4BFC-95A9-C23259A476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5B3A9A-56C1-4B57-A03B-365986A6F1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488360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9AECEBBF-35FC-4E7C-9B34-35BB02E9D4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139AA60A-6FBC-47A8-95FF-5F0B16FB76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2383E23D-537D-4B5A-AC3B-7D4D6BD679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0A3717-51B3-499B-ADC2-4FAFB3702A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709540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8C45E08D-CE36-485F-AFFD-1C4976B277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AA20A6C0-03D2-4D00-BC4F-852B771EDB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98F23720-A5A5-4746-8440-88EC224D5E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9E95F-8BE2-4608-B0C9-499584C281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037318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E175E2A-A0CF-4D8C-883B-9191108A0D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161E053-872B-4D08-ACC1-0A99459475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6695E2E-20EC-4340-B1A9-3CAAA53D12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FE8CE-9067-4945-B47A-1F7C8F5F00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999031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F425D5D-F6C9-4288-9197-459F3B5DED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5B802BD-A882-44B6-8BC9-CF551F6BA8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4674A35-398D-4B2B-A200-B881461167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5DC24-A96A-49E9-9234-75969695F5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870272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4BAAD33F-F314-48EA-AF3A-3CF0D6B568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F9B5E3A4-96FD-48C5-8067-D0701F27B2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6500" name="Rectangle 4">
            <a:extLst>
              <a:ext uri="{FF2B5EF4-FFF2-40B4-BE49-F238E27FC236}">
                <a16:creationId xmlns:a16="http://schemas.microsoft.com/office/drawing/2014/main" xmlns="" id="{9A853521-DE6D-4B95-A2F4-85800990055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>
            <a:extLst>
              <a:ext uri="{FF2B5EF4-FFF2-40B4-BE49-F238E27FC236}">
                <a16:creationId xmlns:a16="http://schemas.microsoft.com/office/drawing/2014/main" xmlns="" id="{95026C15-B984-4E78-A4C2-9494219C4E8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2" name="Rectangle 6">
            <a:extLst>
              <a:ext uri="{FF2B5EF4-FFF2-40B4-BE49-F238E27FC236}">
                <a16:creationId xmlns:a16="http://schemas.microsoft.com/office/drawing/2014/main" xmlns="" id="{10DE3DF0-1135-40B9-A4BB-EEE59A66C7B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EB3EA2E8-6B2F-4DD9-80B2-EEF551A1C76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5" name="Rectangle 13">
            <a:extLst>
              <a:ext uri="{FF2B5EF4-FFF2-40B4-BE49-F238E27FC236}">
                <a16:creationId xmlns:a16="http://schemas.microsoft.com/office/drawing/2014/main" xmlns="" id="{03C6A1E6-3703-4A9C-A343-B368100EE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838201"/>
            <a:ext cx="449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800">
              <a:solidFill>
                <a:srgbClr val="0000FF"/>
              </a:solidFill>
            </a:endParaRPr>
          </a:p>
        </p:txBody>
      </p:sp>
      <p:pic>
        <p:nvPicPr>
          <p:cNvPr id="2" name="Hình ảnh 2">
            <a:extLst>
              <a:ext uri="{FF2B5EF4-FFF2-40B4-BE49-F238E27FC236}">
                <a16:creationId xmlns:a16="http://schemas.microsoft.com/office/drawing/2014/main" xmlns="" id="{7F25DE95-BCEB-0E4E-8434-66161EE0E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3" name="Text Box 7">
            <a:extLst>
              <a:ext uri="{FF2B5EF4-FFF2-40B4-BE49-F238E27FC236}">
                <a16:creationId xmlns:a16="http://schemas.microsoft.com/office/drawing/2014/main" xmlns="" id="{839C91B6-4A1C-4229-8B29-8B497F4E4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39153"/>
            <a:ext cx="10591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đủ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tiền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mua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chuỗi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ngọc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không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xmlns="" id="{70B36DF2-038C-447C-9DC7-9E2237472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658472"/>
            <a:ext cx="1143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Cô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bé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không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đủ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tiền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để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mua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chuỗi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ngọc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45066" name="Text Box 10">
            <a:extLst>
              <a:ext uri="{FF2B5EF4-FFF2-40B4-BE49-F238E27FC236}">
                <a16:creationId xmlns:a16="http://schemas.microsoft.com/office/drawing/2014/main" xmlns="" id="{D7FA1918-854D-40C6-AF60-BD5C5F2A2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785783"/>
            <a:ext cx="103900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Chi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biết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điều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đó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067" name="Text Box 11">
            <a:extLst>
              <a:ext uri="{FF2B5EF4-FFF2-40B4-BE49-F238E27FC236}">
                <a16:creationId xmlns:a16="http://schemas.microsoft.com/office/drawing/2014/main" xmlns="" id="{DC6AFC8F-6A7D-453B-BEB4-D0120272B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895165"/>
            <a:ext cx="11201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Cô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bé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mở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khăn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tay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đổ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trên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bàn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nắm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xu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nói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đó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tiền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cô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đã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đập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lợn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đất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4" grpId="0"/>
      <p:bldP spid="45066" grpId="0"/>
      <p:bldP spid="450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8" name="Text Box 12">
            <a:extLst>
              <a:ext uri="{FF2B5EF4-FFF2-40B4-BE49-F238E27FC236}">
                <a16:creationId xmlns:a16="http://schemas.microsoft.com/office/drawing/2014/main" xmlns="" id="{0CD8A793-CF61-4B24-8EA6-A8E2372A9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85800"/>
            <a:ext cx="1059180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defRPr/>
            </a:pP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Thái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độ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chú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Pi-e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lúc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đó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1200"/>
              </a:spcBef>
              <a:defRPr/>
            </a:pP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thế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? </a:t>
            </a:r>
            <a:endParaRPr lang="en-US" sz="5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5069" name="Text Box 13">
            <a:extLst>
              <a:ext uri="{FF2B5EF4-FFF2-40B4-BE49-F238E27FC236}">
                <a16:creationId xmlns:a16="http://schemas.microsoft.com/office/drawing/2014/main" xmlns="" id="{590C455D-C822-4AC5-B83C-D3059186C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625391"/>
            <a:ext cx="11116147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5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Chú</a:t>
            </a:r>
            <a:r>
              <a:rPr 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Pi-e </a:t>
            </a:r>
            <a:r>
              <a:rPr lang="en-US" sz="5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trầm</a:t>
            </a:r>
            <a:r>
              <a:rPr 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ngâm</a:t>
            </a:r>
            <a:r>
              <a:rPr 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nhìn</a:t>
            </a:r>
            <a:r>
              <a:rPr 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cô</a:t>
            </a:r>
            <a:r>
              <a:rPr 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bé</a:t>
            </a:r>
            <a:r>
              <a:rPr 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rồi</a:t>
            </a:r>
            <a:r>
              <a:rPr 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lúi</a:t>
            </a:r>
            <a:r>
              <a:rPr 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húi</a:t>
            </a:r>
            <a:r>
              <a:rPr 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gỡ</a:t>
            </a:r>
            <a:r>
              <a:rPr 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mảnh</a:t>
            </a:r>
            <a:r>
              <a:rPr 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giấy</a:t>
            </a:r>
            <a:r>
              <a:rPr 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ghi</a:t>
            </a:r>
            <a:r>
              <a:rPr 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giá</a:t>
            </a:r>
            <a:r>
              <a:rPr 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tiền</a:t>
            </a:r>
            <a:r>
              <a:rPr 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trên</a:t>
            </a:r>
            <a:r>
              <a:rPr 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chuỗi</a:t>
            </a:r>
            <a:r>
              <a:rPr 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ngọc</a:t>
            </a:r>
            <a:r>
              <a:rPr 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lam 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8" grpId="0"/>
      <p:bldP spid="450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xmlns="" id="{D078E3B0-A07B-44F6-B804-66159BB96CC6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0" y="3733800"/>
            <a:ext cx="5562600" cy="3124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400" b="1"/>
              <a:t>                  </a:t>
            </a:r>
            <a:endParaRPr lang="en-US" altLang="en-US" sz="4400">
              <a:solidFill>
                <a:srgbClr val="FF0000"/>
              </a:solidFill>
            </a:endParaRPr>
          </a:p>
        </p:txBody>
      </p:sp>
      <p:sp>
        <p:nvSpPr>
          <p:cNvPr id="27663" name="Text Box 15">
            <a:extLst>
              <a:ext uri="{FF2B5EF4-FFF2-40B4-BE49-F238E27FC236}">
                <a16:creationId xmlns:a16="http://schemas.microsoft.com/office/drawing/2014/main" xmlns="" id="{666839F9-E210-441F-94A4-98164AD4B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1"/>
            <a:ext cx="10896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2/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Chị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cô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bé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tìm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gặp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Pi-e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làm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?  </a:t>
            </a:r>
          </a:p>
        </p:txBody>
      </p:sp>
      <p:sp>
        <p:nvSpPr>
          <p:cNvPr id="27664" name="Text Box 16">
            <a:extLst>
              <a:ext uri="{FF2B5EF4-FFF2-40B4-BE49-F238E27FC236}">
                <a16:creationId xmlns:a16="http://schemas.microsoft.com/office/drawing/2014/main" xmlns="" id="{E58B44ED-7042-45EC-940B-2B358D977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549" y="1981200"/>
            <a:ext cx="1119378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Cô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tìm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chú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Pi-e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để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hỏi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xem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cô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bé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mua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chuỗi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ngọc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lam ở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cửa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hàng</a:t>
            </a:r>
            <a:r>
              <a:rPr lang="en-US" sz="4800" b="1" dirty="0"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đây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không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?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Chuỗi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ngọc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phải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chuỗi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ngọc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thật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không</a:t>
            </a:r>
            <a:r>
              <a:rPr lang="en-US" sz="48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? 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Pi-e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đã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bán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chuỗi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ngọc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thật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cô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bé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ấy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giá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bao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nhiêu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tiền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? 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3" grpId="0"/>
      <p:bldP spid="276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1" name="Text Box 15">
            <a:extLst>
              <a:ext uri="{FF2B5EF4-FFF2-40B4-BE49-F238E27FC236}">
                <a16:creationId xmlns:a16="http://schemas.microsoft.com/office/drawing/2014/main" xmlns="" id="{80711925-DCE4-4DD5-B2BB-FDB27B44E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564" y="782500"/>
            <a:ext cx="10820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3/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Vì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sao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Pi-e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nói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rằng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em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bé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đã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trả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giá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rất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cao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để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mua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chuỗi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ngọc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5795" name="Text Box 19">
            <a:extLst>
              <a:ext uri="{FF2B5EF4-FFF2-40B4-BE49-F238E27FC236}">
                <a16:creationId xmlns:a16="http://schemas.microsoft.com/office/drawing/2014/main" xmlns="" id="{3E6D8D8E-6A26-4C81-977C-BED483E51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564" y="2895600"/>
            <a:ext cx="1063543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5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Vì</a:t>
            </a:r>
            <a:r>
              <a:rPr 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cô</a:t>
            </a:r>
            <a:r>
              <a:rPr 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bé</a:t>
            </a:r>
            <a:r>
              <a:rPr 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</a:t>
            </a:r>
            <a:r>
              <a:rPr 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mua</a:t>
            </a:r>
            <a:r>
              <a:rPr 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chuỗi</a:t>
            </a:r>
            <a:r>
              <a:rPr 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ngọc</a:t>
            </a:r>
            <a:r>
              <a:rPr 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bằng</a:t>
            </a:r>
            <a:r>
              <a:rPr 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tất</a:t>
            </a:r>
            <a:r>
              <a:rPr 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cả</a:t>
            </a:r>
            <a:r>
              <a:rPr 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số</a:t>
            </a:r>
            <a:r>
              <a:rPr 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tiền</a:t>
            </a:r>
            <a:r>
              <a:rPr 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mà</a:t>
            </a:r>
            <a:r>
              <a:rPr 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em</a:t>
            </a:r>
            <a:r>
              <a:rPr 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75797" name="Text Box 21">
            <a:extLst>
              <a:ext uri="{FF2B5EF4-FFF2-40B4-BE49-F238E27FC236}">
                <a16:creationId xmlns:a16="http://schemas.microsoft.com/office/drawing/2014/main" xmlns="" id="{9C6E45A3-1686-4C84-B3B0-61E7EA5C0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5" y="3595689"/>
            <a:ext cx="1841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4400">
              <a:latin typeface="+mn-lt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1" grpId="0"/>
      <p:bldP spid="7579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4" name="Text Box 6">
            <a:extLst>
              <a:ext uri="{FF2B5EF4-FFF2-40B4-BE49-F238E27FC236}">
                <a16:creationId xmlns:a16="http://schemas.microsoft.com/office/drawing/2014/main" xmlns="" id="{07CF66D1-355B-4775-89BE-97C6A7490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447801"/>
            <a:ext cx="9448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4/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Em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gì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về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nhân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vật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trong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câu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chuyện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này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5" name="Text Box 7">
            <a:extLst>
              <a:ext uri="{FF2B5EF4-FFF2-40B4-BE49-F238E27FC236}">
                <a16:creationId xmlns:a16="http://schemas.microsoft.com/office/drawing/2014/main" xmlns="" id="{3E53DD61-EC9F-4362-8D92-3D42AE47C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11430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nhân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vật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chuyện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này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đều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là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người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tốt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tấm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lòng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nhân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hậu</a:t>
            </a:r>
            <a:r>
              <a:rPr lang="en-US" sz="48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. </a:t>
            </a:r>
            <a:r>
              <a:rPr lang="en-US" sz="48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Họ</a:t>
            </a:r>
            <a:r>
              <a:rPr lang="en-US" sz="48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biết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sống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vì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nhau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mang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lại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hạnh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phúc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nhau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.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Chú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Pi-e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mang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lại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niềm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vui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cô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bé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Gioan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bé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Gioan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mong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muốn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đem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lại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niềm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vui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người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chị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đã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thay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mẹ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nuôi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mình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.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Chị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cô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bé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đã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cưu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mang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nuôi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nấng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bé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khi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mẹ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bé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mất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xmlns="" id="{6821A75B-751F-4413-B691-FA733D04BD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98437"/>
            <a:ext cx="10972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5B237283-206E-4889-BC85-0B15163534FE}"/>
              </a:ext>
            </a:extLst>
          </p:cNvPr>
          <p:cNvSpPr/>
          <p:nvPr/>
        </p:nvSpPr>
        <p:spPr>
          <a:xfrm>
            <a:off x="1295400" y="1981200"/>
            <a:ext cx="10134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4800" b="1" dirty="0">
                <a:solidFill>
                  <a:srgbClr val="0000FF"/>
                </a:solidFill>
                <a:latin typeface="+mn-lt"/>
              </a:rPr>
              <a:t>    </a:t>
            </a:r>
            <a:r>
              <a:rPr lang="en-US" sz="4800" b="1" u="sng" dirty="0" err="1">
                <a:solidFill>
                  <a:srgbClr val="0000FF"/>
                </a:solidFill>
                <a:cs typeface="Times New Roman" panose="02020603050405020304" pitchFamily="18" charset="0"/>
              </a:rPr>
              <a:t>Nội</a:t>
            </a:r>
            <a:r>
              <a:rPr lang="en-US" sz="48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 dung</a:t>
            </a:r>
            <a:r>
              <a:rPr lang="en-US" sz="4800" b="1" u="sng" dirty="0">
                <a:cs typeface="Times New Roman" panose="02020603050405020304" pitchFamily="18" charset="0"/>
              </a:rPr>
              <a:t> </a:t>
            </a:r>
          </a:p>
          <a:p>
            <a:pPr algn="just">
              <a:defRPr/>
            </a:pP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   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chuyện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ca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ngợi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những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người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tấm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lòng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nhân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hậu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biết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quan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tâm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đem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lại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niềm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vui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người</a:t>
            </a:r>
            <a:r>
              <a:rPr 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khác</a:t>
            </a:r>
            <a:r>
              <a:rPr lang="en-US" sz="4800" b="1" dirty="0">
                <a:solidFill>
                  <a:srgbClr val="0000FF"/>
                </a:solidFill>
                <a:latin typeface="Arial"/>
              </a:rPr>
              <a:t>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F5EE08C9-8A18-0546-A8B6-3816D149F908}"/>
              </a:ext>
            </a:extLst>
          </p:cNvPr>
          <p:cNvSpPr txBox="1"/>
          <p:nvPr/>
        </p:nvSpPr>
        <p:spPr>
          <a:xfrm>
            <a:off x="5178839" y="251598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DA2485FE-7B11-8A4F-9AFD-A42547EC6F12}"/>
              </a:ext>
            </a:extLst>
          </p:cNvPr>
          <p:cNvSpPr txBox="1"/>
          <p:nvPr/>
        </p:nvSpPr>
        <p:spPr>
          <a:xfrm>
            <a:off x="5178839" y="251598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pic>
        <p:nvPicPr>
          <p:cNvPr id="5" name="Hình ảnh 5">
            <a:extLst>
              <a:ext uri="{FF2B5EF4-FFF2-40B4-BE49-F238E27FC236}">
                <a16:creationId xmlns:a16="http://schemas.microsoft.com/office/drawing/2014/main" xmlns="" id="{608EF0BB-1740-4E40-90DB-7D3C6FAC4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"/>
            <a:ext cx="121158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xmlns="" id="{663A14B2-7960-4F24-8616-C640BD6E2E9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err="1" smtClean="0">
                <a:solidFill>
                  <a:srgbClr val="0F0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 smtClean="0">
                <a:solidFill>
                  <a:srgbClr val="0F0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F0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 smtClean="0">
                <a:solidFill>
                  <a:srgbClr val="0F0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F0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 smtClean="0">
                <a:solidFill>
                  <a:srgbClr val="0F0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4000" b="1" dirty="0" err="1" smtClean="0">
                <a:solidFill>
                  <a:srgbClr val="0F0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 smtClean="0">
                <a:solidFill>
                  <a:srgbClr val="0F0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4000" b="1" dirty="0" err="1" smtClean="0">
                <a:solidFill>
                  <a:srgbClr val="0F0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 smtClean="0">
                <a:solidFill>
                  <a:srgbClr val="0F0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r>
              <a:rPr lang="en-US" sz="4000" b="1" dirty="0">
                <a:solidFill>
                  <a:srgbClr val="0F0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0F0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u="sng" dirty="0" err="1">
                <a:solidFill>
                  <a:srgbClr val="0F0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u="sng" dirty="0">
                <a:solidFill>
                  <a:srgbClr val="0F0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F0C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766" name="Rectangle 6">
            <a:extLst>
              <a:ext uri="{FF2B5EF4-FFF2-40B4-BE49-F238E27FC236}">
                <a16:creationId xmlns:a16="http://schemas.microsoft.com/office/drawing/2014/main" xmlns="" id="{F50CE81F-452E-49D5-9DE0-C30EB1E0D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399504"/>
            <a:ext cx="7772399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Chuỗi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ngọc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lam 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/>
            </a:r>
            <a:b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</a:b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              </a:t>
            </a:r>
            <a:r>
              <a:rPr lang="en-US" sz="4400" b="1" dirty="0" err="1" smtClean="0">
                <a:solidFill>
                  <a:srgbClr val="0F0C50"/>
                </a:solidFill>
                <a:cs typeface="Times New Roman" panose="02020603050405020304" pitchFamily="18" charset="0"/>
              </a:rPr>
              <a:t>PHUN-TƠN</a:t>
            </a:r>
            <a:r>
              <a:rPr lang="en-US" sz="4400" b="1" dirty="0" smtClean="0">
                <a:solidFill>
                  <a:srgbClr val="0F0C5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F0C50"/>
                </a:solidFill>
                <a:cs typeface="Times New Roman" panose="02020603050405020304" pitchFamily="18" charset="0"/>
              </a:rPr>
              <a:t>O-</a:t>
            </a:r>
            <a:r>
              <a:rPr lang="en-US" sz="4400" b="1" dirty="0">
                <a:solidFill>
                  <a:srgbClr val="0F0C50"/>
                </a:solidFill>
                <a:cs typeface="Times New Roman" panose="02020603050405020304" pitchFamily="18" charset="0"/>
              </a:rPr>
              <a:t>XLƠ </a:t>
            </a:r>
            <a:r>
              <a:rPr lang="en-US" sz="4400" b="1" dirty="0">
                <a:cs typeface="Times New Roman" panose="02020603050405020304" pitchFamily="18" charset="0"/>
              </a:rPr>
              <a:t/>
            </a:r>
            <a:br>
              <a:rPr lang="en-US" sz="4400" b="1" dirty="0">
                <a:cs typeface="Times New Roman" panose="02020603050405020304" pitchFamily="18" charset="0"/>
              </a:rPr>
            </a:br>
            <a:endParaRPr lang="en-US" sz="4400" b="1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xmlns="" id="{F50CE81F-452E-49D5-9DE0-C30EB1E0D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57200"/>
            <a:ext cx="108204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sz="6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chia </a:t>
            </a:r>
            <a:r>
              <a:rPr lang="en-US" sz="6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làm</a:t>
            </a:r>
            <a:r>
              <a:rPr lang="en-US" sz="6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2 </a:t>
            </a:r>
            <a:r>
              <a:rPr lang="en-US" sz="6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đoạn</a:t>
            </a:r>
            <a:r>
              <a:rPr lang="en-US" sz="60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  <a:endParaRPr lang="en-US" sz="60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  <a:defRPr/>
            </a:pPr>
            <a:r>
              <a:rPr lang="en-US" sz="6000" b="1" dirty="0" err="1" smtClean="0">
                <a:solidFill>
                  <a:schemeClr val="accent6"/>
                </a:solidFill>
                <a:cs typeface="Times New Roman" panose="02020603050405020304" pitchFamily="18" charset="0"/>
              </a:rPr>
              <a:t>Đoạn</a:t>
            </a:r>
            <a:r>
              <a:rPr lang="en-US" sz="6000" b="1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 1: </a:t>
            </a:r>
            <a:r>
              <a:rPr lang="en-US" sz="6000" b="1" dirty="0" err="1" smtClean="0">
                <a:solidFill>
                  <a:schemeClr val="accent6"/>
                </a:solidFill>
                <a:cs typeface="Times New Roman" panose="02020603050405020304" pitchFamily="18" charset="0"/>
              </a:rPr>
              <a:t>Từ</a:t>
            </a:r>
            <a:r>
              <a:rPr lang="en-US" sz="6000" b="1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accent6"/>
                </a:solidFill>
                <a:cs typeface="Times New Roman" panose="02020603050405020304" pitchFamily="18" charset="0"/>
              </a:rPr>
              <a:t>đầu</a:t>
            </a:r>
            <a:r>
              <a:rPr lang="en-US" sz="6000" b="1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….. </a:t>
            </a:r>
            <a:r>
              <a:rPr lang="en-US" sz="6000" b="1" dirty="0" err="1">
                <a:solidFill>
                  <a:schemeClr val="accent6"/>
                </a:solidFill>
                <a:cs typeface="Times New Roman" panose="02020603050405020304" pitchFamily="18" charset="0"/>
              </a:rPr>
              <a:t>c</a:t>
            </a:r>
            <a:r>
              <a:rPr lang="en-US" sz="6000" b="1" dirty="0" err="1" smtClean="0">
                <a:solidFill>
                  <a:schemeClr val="accent6"/>
                </a:solidFill>
                <a:cs typeface="Times New Roman" panose="02020603050405020304" pitchFamily="18" charset="0"/>
              </a:rPr>
              <a:t>ướp</a:t>
            </a:r>
            <a:r>
              <a:rPr lang="en-US" sz="6000" b="1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accent6"/>
                </a:solidFill>
                <a:cs typeface="Times New Roman" panose="02020603050405020304" pitchFamily="18" charset="0"/>
              </a:rPr>
              <a:t>mất</a:t>
            </a:r>
            <a:r>
              <a:rPr lang="en-US" sz="6000" b="1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accent6"/>
                </a:solidFill>
                <a:cs typeface="Times New Roman" panose="02020603050405020304" pitchFamily="18" charset="0"/>
              </a:rPr>
              <a:t>người</a:t>
            </a:r>
            <a:r>
              <a:rPr lang="en-US" sz="6000" b="1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accent6"/>
                </a:solidFill>
                <a:cs typeface="Times New Roman" panose="02020603050405020304" pitchFamily="18" charset="0"/>
              </a:rPr>
              <a:t>anh</a:t>
            </a:r>
            <a:r>
              <a:rPr lang="en-US" sz="6000" b="1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accent6"/>
                </a:solidFill>
                <a:cs typeface="Times New Roman" panose="02020603050405020304" pitchFamily="18" charset="0"/>
              </a:rPr>
              <a:t>yêu</a:t>
            </a:r>
            <a:r>
              <a:rPr lang="en-US" sz="6000" b="1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accent6"/>
                </a:solidFill>
                <a:cs typeface="Times New Roman" panose="02020603050405020304" pitchFamily="18" charset="0"/>
              </a:rPr>
              <a:t>quý</a:t>
            </a:r>
            <a:r>
              <a:rPr lang="en-US" sz="6000" b="1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Tx/>
              <a:buChar char="-"/>
              <a:defRPr/>
            </a:pPr>
            <a:r>
              <a:rPr lang="en-US" sz="6000" b="1" dirty="0" err="1" smtClean="0">
                <a:solidFill>
                  <a:schemeClr val="accent6"/>
                </a:solidFill>
                <a:cs typeface="Times New Roman" panose="02020603050405020304" pitchFamily="18" charset="0"/>
              </a:rPr>
              <a:t>Đoạn</a:t>
            </a:r>
            <a:r>
              <a:rPr lang="en-US" sz="6000" b="1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 2: </a:t>
            </a:r>
            <a:r>
              <a:rPr lang="en-US" sz="6000" b="1" dirty="0" err="1" smtClean="0">
                <a:solidFill>
                  <a:schemeClr val="accent6"/>
                </a:solidFill>
                <a:cs typeface="Times New Roman" panose="02020603050405020304" pitchFamily="18" charset="0"/>
              </a:rPr>
              <a:t>Đoạn</a:t>
            </a:r>
            <a:r>
              <a:rPr lang="en-US" sz="6000" b="1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accent6"/>
                </a:solidFill>
                <a:cs typeface="Times New Roman" panose="02020603050405020304" pitchFamily="18" charset="0"/>
              </a:rPr>
              <a:t>còn</a:t>
            </a:r>
            <a:r>
              <a:rPr lang="en-US" sz="6000" b="1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accent6"/>
                </a:solidFill>
                <a:cs typeface="Times New Roman" panose="02020603050405020304" pitchFamily="18" charset="0"/>
              </a:rPr>
              <a:t>lại</a:t>
            </a:r>
            <a:r>
              <a:rPr lang="en-US" sz="6000" b="1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. </a:t>
            </a:r>
            <a:r>
              <a:rPr lang="en-US" sz="6000" b="1" dirty="0">
                <a:solidFill>
                  <a:schemeClr val="accent6"/>
                </a:solidFill>
                <a:cs typeface="Times New Roman" panose="02020603050405020304" pitchFamily="18" charset="0"/>
              </a:rPr>
              <a:t/>
            </a:r>
            <a:br>
              <a:rPr lang="en-US" sz="6000" b="1" dirty="0">
                <a:solidFill>
                  <a:schemeClr val="accent6"/>
                </a:solidFill>
                <a:cs typeface="Times New Roman" panose="02020603050405020304" pitchFamily="18" charset="0"/>
              </a:rPr>
            </a:br>
            <a:r>
              <a:rPr lang="en-US" sz="6000" b="1" dirty="0">
                <a:solidFill>
                  <a:srgbClr val="0000FF"/>
                </a:solidFill>
                <a:cs typeface="Times New Roman" panose="02020603050405020304" pitchFamily="18" charset="0"/>
              </a:rPr>
              <a:t>               </a:t>
            </a:r>
            <a:r>
              <a:rPr lang="en-US" sz="6000" b="1" dirty="0">
                <a:cs typeface="Times New Roman" panose="02020603050405020304" pitchFamily="18" charset="0"/>
              </a:rPr>
              <a:t/>
            </a:r>
            <a:br>
              <a:rPr lang="en-US" sz="6000" b="1" dirty="0">
                <a:cs typeface="Times New Roman" panose="02020603050405020304" pitchFamily="18" charset="0"/>
              </a:rPr>
            </a:br>
            <a:endParaRPr lang="en-US" sz="60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5634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3" name="Rectangle 11">
            <a:extLst>
              <a:ext uri="{FF2B5EF4-FFF2-40B4-BE49-F238E27FC236}">
                <a16:creationId xmlns:a16="http://schemas.microsoft.com/office/drawing/2014/main" xmlns="" id="{E54C5462-F6B6-467D-AE64-85EC1026E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1" y="1219201"/>
            <a:ext cx="13388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cs typeface="Times New Roman" panose="02020603050405020304" pitchFamily="18" charset="0"/>
              </a:rPr>
              <a:t>Pi-e</a:t>
            </a:r>
          </a:p>
        </p:txBody>
      </p:sp>
      <p:sp>
        <p:nvSpPr>
          <p:cNvPr id="79885" name="Rectangle 13">
            <a:extLst>
              <a:ext uri="{FF2B5EF4-FFF2-40B4-BE49-F238E27FC236}">
                <a16:creationId xmlns:a16="http://schemas.microsoft.com/office/drawing/2014/main" xmlns="" id="{27388A0E-E8ED-4488-A35D-18C4E7026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100906"/>
            <a:ext cx="3810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b="1" dirty="0" err="1">
                <a:cs typeface="Times New Roman" panose="02020603050405020304" pitchFamily="18" charset="0"/>
              </a:rPr>
              <a:t>trầm</a:t>
            </a:r>
            <a:r>
              <a:rPr lang="en-US" sz="5400" b="1" dirty="0"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cs typeface="Times New Roman" panose="02020603050405020304" pitchFamily="18" charset="0"/>
              </a:rPr>
              <a:t>ngâm</a:t>
            </a:r>
            <a:r>
              <a:rPr lang="en-US" sz="5400" b="1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9887" name="Rectangle 15">
            <a:extLst>
              <a:ext uri="{FF2B5EF4-FFF2-40B4-BE49-F238E27FC236}">
                <a16:creationId xmlns:a16="http://schemas.microsoft.com/office/drawing/2014/main" xmlns="" id="{AE6F2E9A-CBE3-4D09-99C3-16D7869FE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1" y="3276600"/>
            <a:ext cx="23790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5400" b="1" dirty="0" err="1">
                <a:cs typeface="Times New Roman" panose="02020603050405020304" pitchFamily="18" charset="0"/>
              </a:rPr>
              <a:t>lúi</a:t>
            </a:r>
            <a:r>
              <a:rPr lang="en-US" sz="5400" b="1" dirty="0"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cs typeface="Times New Roman" panose="02020603050405020304" pitchFamily="18" charset="0"/>
              </a:rPr>
              <a:t>húi</a:t>
            </a:r>
            <a:r>
              <a:rPr lang="en-US" sz="5400" b="1" dirty="0"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79892" name="Rectangle 20">
            <a:extLst>
              <a:ext uri="{FF2B5EF4-FFF2-40B4-BE49-F238E27FC236}">
                <a16:creationId xmlns:a16="http://schemas.microsoft.com/office/drawing/2014/main" xmlns="" id="{85798791-93F7-4EBE-8DEA-7C8BC3A09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2133601"/>
            <a:ext cx="25314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 err="1">
                <a:cs typeface="Times New Roman" panose="02020603050405020304" pitchFamily="18" charset="0"/>
              </a:rPr>
              <a:t>Nô-en</a:t>
            </a:r>
            <a:r>
              <a:rPr lang="en-US" sz="5400" b="1" dirty="0">
                <a:latin typeface="+mn-lt"/>
              </a:rPr>
              <a:t>   </a:t>
            </a:r>
          </a:p>
        </p:txBody>
      </p:sp>
      <p:sp>
        <p:nvSpPr>
          <p:cNvPr id="79893" name="Rectangle 21">
            <a:extLst>
              <a:ext uri="{FF2B5EF4-FFF2-40B4-BE49-F238E27FC236}">
                <a16:creationId xmlns:a16="http://schemas.microsoft.com/office/drawing/2014/main" xmlns="" id="{55A3A290-467F-44FC-B498-EAC5BE8D0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263203"/>
            <a:ext cx="256993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 err="1">
                <a:cs typeface="Times New Roman" panose="02020603050405020304" pitchFamily="18" charset="0"/>
              </a:rPr>
              <a:t>Gioan</a:t>
            </a:r>
            <a:r>
              <a:rPr lang="en-US" sz="5400" b="1" dirty="0">
                <a:latin typeface="+mn-lt"/>
              </a:rPr>
              <a:t>   </a:t>
            </a: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xmlns="" id="{8B237F99-FC35-483C-8339-87BC72A037AC}"/>
              </a:ext>
            </a:extLst>
          </p:cNvPr>
          <p:cNvSpPr/>
          <p:nvPr/>
        </p:nvSpPr>
        <p:spPr>
          <a:xfrm>
            <a:off x="3370078" y="212537"/>
            <a:ext cx="36567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48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Luyện</a:t>
            </a:r>
            <a:r>
              <a:rPr lang="en-US" sz="4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endParaRPr lang="en-US" sz="4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10" name="Rectangle 38">
            <a:extLst>
              <a:ext uri="{FF2B5EF4-FFF2-40B4-BE49-F238E27FC236}">
                <a16:creationId xmlns:a16="http://schemas.microsoft.com/office/drawing/2014/main" xmlns="" id="{B4CC713F-9053-43D5-A5E6-3A28EBCAB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676401"/>
            <a:ext cx="108204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 err="1">
                <a:cs typeface="Times New Roman" panose="02020603050405020304" pitchFamily="18" charset="0"/>
              </a:rPr>
              <a:t>Cô</a:t>
            </a:r>
            <a:r>
              <a:rPr lang="en-US" sz="4400" b="1" dirty="0"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cs typeface="Times New Roman" panose="02020603050405020304" pitchFamily="18" charset="0"/>
              </a:rPr>
              <a:t>đâu</a:t>
            </a:r>
            <a:r>
              <a:rPr lang="en-US" sz="4400" b="1" dirty="0"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cs typeface="Times New Roman" panose="02020603050405020304" pitchFamily="18" charset="0"/>
              </a:rPr>
              <a:t>biết</a:t>
            </a:r>
            <a:r>
              <a:rPr lang="en-US" sz="4400" b="1" dirty="0"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cs typeface="Times New Roman" panose="02020603050405020304" pitchFamily="18" charset="0"/>
              </a:rPr>
              <a:t>chuỗi</a:t>
            </a:r>
            <a:r>
              <a:rPr lang="en-US" sz="4400" b="1" dirty="0"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cs typeface="Times New Roman" panose="02020603050405020304" pitchFamily="18" charset="0"/>
              </a:rPr>
              <a:t>ngọc</a:t>
            </a:r>
            <a:r>
              <a:rPr lang="en-US" sz="4400" b="1" dirty="0"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cs typeface="Times New Roman" panose="02020603050405020304" pitchFamily="18" charset="0"/>
              </a:rPr>
              <a:t>này</a:t>
            </a:r>
            <a:r>
              <a:rPr lang="en-US" sz="4400" b="1" dirty="0">
                <a:cs typeface="Times New Roman" panose="02020603050405020304" pitchFamily="18" charset="0"/>
              </a:rPr>
              <a:t> Pi-e </a:t>
            </a:r>
            <a:r>
              <a:rPr lang="en-US" sz="4400" b="1" dirty="0" err="1">
                <a:cs typeface="Times New Roman" panose="02020603050405020304" pitchFamily="18" charset="0"/>
              </a:rPr>
              <a:t>dành</a:t>
            </a:r>
            <a:r>
              <a:rPr lang="en-US" sz="4400" b="1" dirty="0"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cs typeface="Times New Roman" panose="02020603050405020304" pitchFamily="18" charset="0"/>
              </a:rPr>
              <a:t>để</a:t>
            </a:r>
            <a:r>
              <a:rPr lang="en-US" sz="4400" b="1" dirty="0"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cs typeface="Times New Roman" panose="02020603050405020304" pitchFamily="18" charset="0"/>
              </a:rPr>
              <a:t>tặng</a:t>
            </a:r>
            <a:r>
              <a:rPr lang="en-US" sz="4400" b="1" dirty="0"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cs typeface="Times New Roman" panose="02020603050405020304" pitchFamily="18" charset="0"/>
              </a:rPr>
              <a:t>vợ</a:t>
            </a:r>
            <a:r>
              <a:rPr lang="en-US" sz="4400" b="1" dirty="0"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cs typeface="Times New Roman" panose="02020603050405020304" pitchFamily="18" charset="0"/>
              </a:rPr>
              <a:t>chưa</a:t>
            </a:r>
            <a:r>
              <a:rPr lang="en-US" sz="4400" b="1" dirty="0"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cs typeface="Times New Roman" panose="02020603050405020304" pitchFamily="18" charset="0"/>
              </a:rPr>
              <a:t>cưới</a:t>
            </a:r>
            <a:r>
              <a:rPr lang="en-US" sz="4400" b="1" dirty="0"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cs typeface="Times New Roman" panose="02020603050405020304" pitchFamily="18" charset="0"/>
              </a:rPr>
              <a:t>mình</a:t>
            </a:r>
            <a:r>
              <a:rPr lang="en-US" sz="4400" b="1" dirty="0"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cs typeface="Times New Roman" panose="02020603050405020304" pitchFamily="18" charset="0"/>
              </a:rPr>
              <a:t>nhưng</a:t>
            </a:r>
            <a:r>
              <a:rPr lang="en-US" sz="4400" b="1" dirty="0"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cs typeface="Times New Roman" panose="02020603050405020304" pitchFamily="18" charset="0"/>
              </a:rPr>
              <a:t>rồi</a:t>
            </a:r>
            <a:r>
              <a:rPr lang="en-US" sz="4400" b="1" dirty="0"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cs typeface="Times New Roman" panose="02020603050405020304" pitchFamily="18" charset="0"/>
              </a:rPr>
              <a:t> tai </a:t>
            </a:r>
            <a:r>
              <a:rPr lang="en-US" sz="4400" b="1" dirty="0" err="1">
                <a:cs typeface="Times New Roman" panose="02020603050405020304" pitchFamily="18" charset="0"/>
              </a:rPr>
              <a:t>nạn</a:t>
            </a:r>
            <a:r>
              <a:rPr lang="en-US" sz="4400" b="1" dirty="0"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cs typeface="Times New Roman" panose="02020603050405020304" pitchFamily="18" charset="0"/>
              </a:rPr>
              <a:t>giao</a:t>
            </a:r>
            <a:r>
              <a:rPr lang="en-US" sz="4400" b="1" dirty="0"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cs typeface="Times New Roman" panose="02020603050405020304" pitchFamily="18" charset="0"/>
              </a:rPr>
              <a:t>thông</a:t>
            </a:r>
            <a:r>
              <a:rPr lang="en-US" sz="4400" b="1" dirty="0"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cs typeface="Times New Roman" panose="02020603050405020304" pitchFamily="18" charset="0"/>
              </a:rPr>
              <a:t>đã</a:t>
            </a:r>
            <a:r>
              <a:rPr lang="en-US" sz="4400" b="1" dirty="0"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cs typeface="Times New Roman" panose="02020603050405020304" pitchFamily="18" charset="0"/>
              </a:rPr>
              <a:t>cướp</a:t>
            </a:r>
            <a:r>
              <a:rPr lang="en-US" sz="4400" b="1" dirty="0"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cs typeface="Times New Roman" panose="02020603050405020304" pitchFamily="18" charset="0"/>
              </a:rPr>
              <a:t>mất</a:t>
            </a:r>
            <a:r>
              <a:rPr lang="en-US" sz="4400" b="1" dirty="0"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cs typeface="Times New Roman" panose="02020603050405020304" pitchFamily="18" charset="0"/>
              </a:rPr>
              <a:t>anh</a:t>
            </a:r>
            <a:r>
              <a:rPr lang="en-US" sz="4400" b="1" dirty="0"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cs typeface="Times New Roman" panose="02020603050405020304" pitchFamily="18" charset="0"/>
              </a:rPr>
              <a:t>yêu</a:t>
            </a:r>
            <a:r>
              <a:rPr lang="en-US" sz="4400" b="1" dirty="0"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cs typeface="Times New Roman" panose="02020603050405020304" pitchFamily="18" charset="0"/>
              </a:rPr>
              <a:t>quý</a:t>
            </a:r>
            <a:r>
              <a:rPr lang="en-US" sz="4400" b="1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9911" name="Line 39">
            <a:extLst>
              <a:ext uri="{FF2B5EF4-FFF2-40B4-BE49-F238E27FC236}">
                <a16:creationId xmlns:a16="http://schemas.microsoft.com/office/drawing/2014/main" xmlns="" id="{135907F5-6641-48D0-BB81-B72DDDC416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1400" y="1981200"/>
            <a:ext cx="1524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4400">
              <a:latin typeface="+mn-lt"/>
            </a:endParaRPr>
          </a:p>
        </p:txBody>
      </p:sp>
      <p:sp>
        <p:nvSpPr>
          <p:cNvPr id="79912" name="Line 40">
            <a:extLst>
              <a:ext uri="{FF2B5EF4-FFF2-40B4-BE49-F238E27FC236}">
                <a16:creationId xmlns:a16="http://schemas.microsoft.com/office/drawing/2014/main" xmlns="" id="{232D0830-A95A-443E-BEB2-09B5F23ACE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96200" y="2667000"/>
            <a:ext cx="1524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4400">
              <a:latin typeface="+mn-lt"/>
            </a:endParaRPr>
          </a:p>
        </p:txBody>
      </p:sp>
      <p:sp>
        <p:nvSpPr>
          <p:cNvPr id="79914" name="Line 42">
            <a:extLst>
              <a:ext uri="{FF2B5EF4-FFF2-40B4-BE49-F238E27FC236}">
                <a16:creationId xmlns:a16="http://schemas.microsoft.com/office/drawing/2014/main" xmlns="" id="{ADDCE24B-787D-4839-B0B2-9484D5140C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4007224"/>
            <a:ext cx="762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4400">
              <a:latin typeface="+mn-lt"/>
            </a:endParaRPr>
          </a:p>
        </p:txBody>
      </p:sp>
      <p:sp>
        <p:nvSpPr>
          <p:cNvPr id="79915" name="Line 43">
            <a:extLst>
              <a:ext uri="{FF2B5EF4-FFF2-40B4-BE49-F238E27FC236}">
                <a16:creationId xmlns:a16="http://schemas.microsoft.com/office/drawing/2014/main" xmlns="" id="{37D53FEB-5C51-4952-9A46-B54CF3DE0C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54724" y="4007224"/>
            <a:ext cx="762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4400">
              <a:latin typeface="+mn-lt"/>
            </a:endParaRP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xmlns="" id="{A093E995-ACE9-47DB-B1E9-2920DACDF4AE}"/>
              </a:ext>
            </a:extLst>
          </p:cNvPr>
          <p:cNvSpPr/>
          <p:nvPr/>
        </p:nvSpPr>
        <p:spPr>
          <a:xfrm>
            <a:off x="2353211" y="457200"/>
            <a:ext cx="40254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44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Luyện</a:t>
            </a:r>
            <a:r>
              <a:rPr lang="en-US" sz="4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9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9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9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9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2" name="Rectangle 6">
            <a:extLst>
              <a:ext uri="{FF2B5EF4-FFF2-40B4-BE49-F238E27FC236}">
                <a16:creationId xmlns:a16="http://schemas.microsoft.com/office/drawing/2014/main" xmlns="" id="{2946FBE7-A79F-45D3-93D3-ADD440918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1" y="381001"/>
            <a:ext cx="518603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Chuỗi</a:t>
            </a:r>
            <a:r>
              <a:rPr 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ngọc</a:t>
            </a:r>
            <a:r>
              <a:rPr 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lam  </a:t>
            </a:r>
          </a:p>
        </p:txBody>
      </p:sp>
      <p:pic>
        <p:nvPicPr>
          <p:cNvPr id="2" name="Hình ảnh 2">
            <a:extLst>
              <a:ext uri="{FF2B5EF4-FFF2-40B4-BE49-F238E27FC236}">
                <a16:creationId xmlns:a16="http://schemas.microsoft.com/office/drawing/2014/main" xmlns="" id="{AB0531AB-392D-774C-BF14-8AF376AE0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66" y="1397000"/>
            <a:ext cx="9254434" cy="54610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3" name="Rectangle 11">
            <a:extLst>
              <a:ext uri="{FF2B5EF4-FFF2-40B4-BE49-F238E27FC236}">
                <a16:creationId xmlns:a16="http://schemas.microsoft.com/office/drawing/2014/main" xmlns="" id="{C5BC264E-94A5-4F4D-A86B-366DF4645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09969"/>
            <a:ext cx="28632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 err="1">
                <a:cs typeface="Times New Roman" panose="02020603050405020304" pitchFamily="18" charset="0"/>
              </a:rPr>
              <a:t>Lễ</a:t>
            </a:r>
            <a:r>
              <a:rPr lang="en-US" sz="4400" b="1" dirty="0"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cs typeface="Times New Roman" panose="02020603050405020304" pitchFamily="18" charset="0"/>
              </a:rPr>
              <a:t>Nô</a:t>
            </a:r>
            <a:r>
              <a:rPr lang="en-US" sz="4400" b="1" dirty="0">
                <a:cs typeface="Times New Roman" panose="02020603050405020304" pitchFamily="18" charset="0"/>
              </a:rPr>
              <a:t>-en:  </a:t>
            </a:r>
          </a:p>
        </p:txBody>
      </p:sp>
      <p:sp>
        <p:nvSpPr>
          <p:cNvPr id="54287" name="Text Box 15">
            <a:extLst>
              <a:ext uri="{FF2B5EF4-FFF2-40B4-BE49-F238E27FC236}">
                <a16:creationId xmlns:a16="http://schemas.microsoft.com/office/drawing/2014/main" xmlns="" id="{800F9DC3-E8D5-4488-A22D-F5D3950D8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415118"/>
            <a:ext cx="3352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 dirty="0" err="1">
                <a:cs typeface="Times New Roman" panose="02020603050405020304" pitchFamily="18" charset="0"/>
              </a:rPr>
              <a:t>Giáo</a:t>
            </a:r>
            <a:r>
              <a:rPr lang="en-US" sz="4400" b="1" dirty="0"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cs typeface="Times New Roman" panose="02020603050405020304" pitchFamily="18" charset="0"/>
              </a:rPr>
              <a:t>đường</a:t>
            </a:r>
            <a:r>
              <a:rPr lang="en-US" sz="4400" b="1" dirty="0"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54288" name="Text Box 16">
            <a:extLst>
              <a:ext uri="{FF2B5EF4-FFF2-40B4-BE49-F238E27FC236}">
                <a16:creationId xmlns:a16="http://schemas.microsoft.com/office/drawing/2014/main" xmlns="" id="{C5036EE8-EED7-4DDF-ABFA-32EC380EF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415118"/>
            <a:ext cx="2590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Nhà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thờ</a:t>
            </a:r>
            <a:r>
              <a:rPr lang="en-US" sz="4400" b="1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4290" name="Text Box 18">
            <a:extLst>
              <a:ext uri="{FF2B5EF4-FFF2-40B4-BE49-F238E27FC236}">
                <a16:creationId xmlns:a16="http://schemas.microsoft.com/office/drawing/2014/main" xmlns="" id="{F84E1C5B-798A-43DA-B155-09653EE10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100" y="838200"/>
            <a:ext cx="8763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Lễ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quan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trọng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nhất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năm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Thiên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Chúa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giáo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tổ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chức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đêm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24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tháng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12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hết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25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tháng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12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để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mừng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Chúa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Jê-su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ra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đời</a:t>
            </a:r>
            <a:r>
              <a:rPr lang="en-US" sz="4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3" grpId="0"/>
      <p:bldP spid="54287" grpId="0"/>
      <p:bldP spid="54288" grpId="0"/>
      <p:bldP spid="542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81" name="Oval 61">
            <a:extLst>
              <a:ext uri="{FF2B5EF4-FFF2-40B4-BE49-F238E27FC236}">
                <a16:creationId xmlns:a16="http://schemas.microsoft.com/office/drawing/2014/main" xmlns="" id="{C3970385-FD3C-4F14-B289-1DFD8DAE8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28600"/>
            <a:ext cx="3581400" cy="11430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800" b="1" dirty="0" err="1">
                <a:cs typeface="Times New Roman" panose="02020603050405020304" pitchFamily="18" charset="0"/>
              </a:rPr>
              <a:t>Tìm</a:t>
            </a:r>
            <a:r>
              <a:rPr lang="en-US" sz="4800" b="1" dirty="0"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cs typeface="Times New Roman" panose="02020603050405020304" pitchFamily="18" charset="0"/>
              </a:rPr>
              <a:t>hiểu</a:t>
            </a:r>
            <a:r>
              <a:rPr lang="en-US" sz="4800" b="1" dirty="0"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6383" name="Text Box 63">
            <a:extLst>
              <a:ext uri="{FF2B5EF4-FFF2-40B4-BE49-F238E27FC236}">
                <a16:creationId xmlns:a16="http://schemas.microsoft.com/office/drawing/2014/main" xmlns="" id="{A09025F8-D73A-42F7-BA40-0F54E2069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294537"/>
            <a:ext cx="10515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400" b="1" dirty="0">
                <a:latin typeface="+mn-lt"/>
              </a:rPr>
              <a:t>  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1/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Cô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bé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mua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chuỗi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ngọc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lam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để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tặng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ai</a:t>
            </a: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?  </a:t>
            </a:r>
            <a:endParaRPr lang="en-US" sz="5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6384" name="Text Box 64">
            <a:extLst>
              <a:ext uri="{FF2B5EF4-FFF2-40B4-BE49-F238E27FC236}">
                <a16:creationId xmlns:a16="http://schemas.microsoft.com/office/drawing/2014/main" xmlns="" id="{20442C10-387F-4782-AB3E-401350BC6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021969"/>
            <a:ext cx="10210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5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Cô</a:t>
            </a:r>
            <a:r>
              <a:rPr 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bé</a:t>
            </a:r>
            <a:r>
              <a:rPr 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mua</a:t>
            </a:r>
            <a:r>
              <a:rPr 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chuỗi</a:t>
            </a:r>
            <a:r>
              <a:rPr 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ngọc</a:t>
            </a:r>
            <a:r>
              <a:rPr 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lam </a:t>
            </a:r>
            <a:r>
              <a:rPr lang="en-US" sz="5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để</a:t>
            </a:r>
            <a:r>
              <a:rPr 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tặng</a:t>
            </a:r>
            <a:r>
              <a:rPr 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chị</a:t>
            </a:r>
            <a:r>
              <a:rPr 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nhân</a:t>
            </a:r>
            <a:r>
              <a:rPr 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ngày</a:t>
            </a:r>
            <a:r>
              <a:rPr 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lễ</a:t>
            </a:r>
            <a:r>
              <a:rPr 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Nô-en</a:t>
            </a:r>
            <a:r>
              <a:rPr 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. </a:t>
            </a:r>
            <a:r>
              <a:rPr lang="en-US" sz="5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Đó</a:t>
            </a:r>
            <a:r>
              <a:rPr 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là</a:t>
            </a:r>
            <a:r>
              <a:rPr 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người</a:t>
            </a:r>
            <a:r>
              <a:rPr 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chị</a:t>
            </a:r>
            <a:r>
              <a:rPr 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đã</a:t>
            </a:r>
            <a:r>
              <a:rPr 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thay</a:t>
            </a:r>
            <a:r>
              <a:rPr 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mẹ</a:t>
            </a:r>
            <a:r>
              <a:rPr 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nuôi</a:t>
            </a:r>
            <a:r>
              <a:rPr 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cô</a:t>
            </a:r>
            <a:r>
              <a:rPr 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từ</a:t>
            </a:r>
            <a:r>
              <a:rPr 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khi</a:t>
            </a:r>
            <a:r>
              <a:rPr 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mẹ</a:t>
            </a:r>
            <a:r>
              <a:rPr 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cô</a:t>
            </a:r>
            <a:r>
              <a:rPr lang="en-US" sz="54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mất</a:t>
            </a:r>
            <a:r>
              <a:rPr lang="en-US" sz="5400" b="1" dirty="0"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6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56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83" grpId="0"/>
      <p:bldP spid="5638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2742</TotalTime>
  <Words>467</Words>
  <Application>Microsoft Office PowerPoint</Application>
  <PresentationFormat>Widescreen</PresentationFormat>
  <Paragraphs>38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Times New Roman</vt:lpstr>
      <vt:lpstr>Default Design</vt:lpstr>
      <vt:lpstr>PowerPoint Presentation</vt:lpstr>
      <vt:lpstr>PowerPoint Presentation</vt:lpstr>
      <vt:lpstr>Thứ hai ngày 6 tháng 12 năm 2021 Tập đọc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chuyện nói lên nội dung gì?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NHANH KHAI PC</cp:lastModifiedBy>
  <cp:revision>1604</cp:revision>
  <dcterms:created xsi:type="dcterms:W3CDTF">2008-02-13T08:58:51Z</dcterms:created>
  <dcterms:modified xsi:type="dcterms:W3CDTF">2021-12-01T08:32:22Z</dcterms:modified>
</cp:coreProperties>
</file>